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3259C7-6111-4880-8DBD-4BACAD02A45B}">
  <a:tblStyle styleId="{A93259C7-6111-4880-8DBD-4BACAD02A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ZuD6iUe3Pc" TargetMode="External"/><Relationship Id="rId3" Type="http://schemas.openxmlformats.org/officeDocument/2006/relationships/hyperlink" Target="https://www.youtubeeducation.com/watch?v=3WDWH59k1q4" TargetMode="Externa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tsy.com/listing/926075105/monopoly-money-vintage-fabric-half-yard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unicode/status/1699385767980888229" TargetMode="External"/><Relationship Id="rId3" Type="http://schemas.openxmlformats.org/officeDocument/2006/relationships/hyperlink" Target="http://blog.unicode.org/2023/01/whats-new-in-emoji-151.htm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ed590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ed590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3063c11d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3063c11d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976d39bb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976d39bb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55ed590c8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55ed590c8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976d39bb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976d39bb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55ed590c85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55ed590c85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dc48ccb89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dc48ccb89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976d39bb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976d39bb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76d39bb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76d39bb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9976d39bb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9976d39bb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976d39bb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976d39bb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9976d39bb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9976d39bb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3063c11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3063c11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9976d39b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9976d39b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9976d39bb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9976d39bb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55ed590c8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55ed590c8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9976d39bb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9976d39b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9976d39bb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9976d39bb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976d39bb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976d39bb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15cd08dea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15cd08dea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dc48ccb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dc48ccb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dc48ccb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dc48ccb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9976d39bb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9976d39bb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3063c11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3063c11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9976d39bb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9976d39bb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9976d39b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9976d39b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9976d39bb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9976d39bb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9976d39b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9976d39b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15cd08c5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15cd08c5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http://ian-albert.com/games/super_mario_bros_maps/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15cd08c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15cd08c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15cd08c5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15cd08c5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15cd08c5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615cd08c5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15cd08c5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15cd08c5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615cd08c5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615cd08c5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recursion{0,1}</a:t>
            </a:r>
            <a:r>
              <a:rPr lang="en"/>
              <a:t>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3063c11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3063c11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55ed590c8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55ed590c8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976d39bb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976d39bb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15bc47d7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15bc47d7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9976d39bb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9976d39bb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9976d39bb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9976d39bb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f0f81ef8e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f0f81ef8e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9976d39bb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9976d39bb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3063c11d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3063c11d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3063c11d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3063c11d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3063c11d6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3063c11d6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3063c11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3063c11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3063c11d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3063c11d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83063c11d6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83063c11d6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3063c11d6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83063c11d6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83063c11d6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83063c11d6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83063c11d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83063c11d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83063c11d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83063c11d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83063c11d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83063c11d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83063c11d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83063c11d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83063c11d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83063c11d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83063c11d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83063c11d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5ed590c8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5ed590c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83063c11d6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83063c11d6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83063c11d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83063c11d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83063c11d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83063c11d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83063c11d6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83063c11d6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83063c11d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83063c11d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83063c11d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83063c11d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83063c11d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83063c11d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83063c11d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83063c11d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83063c11d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83063c11d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83063c11d6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83063c11d6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3063c11d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3063c11d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83063c11d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83063c11d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83063c11d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83063c11d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83063c11d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83063c11d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3063c11d6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3063c11d6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83063c11d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83063c11d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83063c11d6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83063c11d6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83063c11d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83063c11d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83063c11d6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83063c11d6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83063c11d6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83063c11d6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3063c11d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3063c11d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83063c11d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83063c11d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83063c11d6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83063c11d6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83063c11d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83063c11d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83063c11d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83063c11d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83063c11d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83063c11d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83063c11d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83063c11d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83063c11d6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83063c11d6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83063c11d6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83063c11d6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615cd08c5b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615cd08c5b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5ed590c8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5ed590c8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83063c11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83063c11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83c13df276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83c13df276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83063c11d6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83063c11d6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83063c11d6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83063c11d6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83063c11d6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83063c11d6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83063c11d6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83063c11d6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83c13df276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83c13df276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83063c11d6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83063c11d6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83063c11d6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83063c11d6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15cd08c5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615cd08c5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5ed590c8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5ed590c8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15cd08c5b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15cd08c5b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15cd08c5b_2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615cd08c5b_2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83c13df276_1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83c13df276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615cd08c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615cd08c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https://www.youtube.com/watch?v=ZZuD6iUe3Pc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https://www.youtubeeducation.com/watch?v=3WDWH59k1q4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55ed590c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55ed590c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5ed590c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5ed590c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ed590c8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5ed590c8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5ed590c8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5ed590c8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5ed590c85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5ed590c85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5ed590c8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5ed590c8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5ed590c8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5ed590c8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5ed590c8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5ed590c8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5ed590c8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5ed590c8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5ed590c8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5ed590c8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5ed590c8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5ed590c8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5ed590c8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5ed590c8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3c13df27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3c13df27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5ed590c8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5ed590c8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5ed590c8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5ed590c8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5ed590c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5ed590c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20  500  10  </a:t>
            </a:r>
            <a:r>
              <a:rPr lang="en"/>
              <a:t>5  100  </a:t>
            </a:r>
            <a:r>
              <a:rPr lang="en">
                <a:solidFill>
                  <a:schemeClr val="dk1"/>
                </a:solidFill>
              </a:rPr>
              <a:t>1  </a:t>
            </a:r>
            <a:r>
              <a:rPr b="1" lang="en">
                <a:solidFill>
                  <a:schemeClr val="dk1"/>
                </a:solidFill>
              </a:rPr>
              <a:t>50</a:t>
            </a:r>
            <a:endParaRPr b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5ed590c8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5ed590c8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5ed590c8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5ed590c8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ed590c85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5ed590c85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5ed590c8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5ed590c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5ed590c8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5ed590c8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5ed590c85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5ed590c85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1  5  10  20  </a:t>
            </a:r>
            <a:r>
              <a:rPr b="1" lang="en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 100  500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30f6e65b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30f6e65b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https://twitter.com/unicode/status/1699385767980888229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http://blog.unicode.org/2023/01/whats-new-in-emoji-151.html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5ed590c8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5ed590c8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5ed590c8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5ed590c8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ed590c85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ed590c85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5ed590c85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5ed590c8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76d39b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76d39b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976d39bb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976d39b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976d39bb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976d39b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976d39bb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976d39bb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976d39bb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976d39bb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976d39bb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976d39bb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5ed590c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5ed590c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976d39bb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976d39bb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5ed590c85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55ed590c85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976d39b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976d39b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5ed590c85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5ed590c85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5ed590c85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5ed590c85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9ff46a780_2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9ff46a780_2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976d39bb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976d39bb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976d39bb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976d39bb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ed590c85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5ed590c85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5ed590c8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5ed590c8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063c11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063c11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5ed590c8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5ed590c8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5ed590c85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5ed590c85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3063c11d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83063c11d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3063c11d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83063c11d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3063c1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83063c1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phonebook0.c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ff46a780_2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ff46a780_2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5cd08c5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5cd08c5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549dec7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549dec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549dec7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549dec7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see a way to save phonebook eventually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3063c11d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3063c11d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3063c1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3063c1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6ad5d378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6ad5d378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15bc47d7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15bc47d7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15bc47d73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15bc47d7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15bc47d7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15bc47d7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1648c258e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1648c258e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1648c258e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1648c258e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3c13df27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3c13df27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3c13df276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3c13df276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55ed590c85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55ed590c8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volunteers: sort themselves, then selection, then bubble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15bc47d7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15bc47d7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3063c11d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3063c11d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5ed590c85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55ed590c8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dc48ccb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dc48ccb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dc48ccb8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dc48ccb8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1648c258e_9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1648c258e_9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1648c258e_9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1648c258e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1648c258e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1648c258e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55ed590c8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55ed590c8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1648c258e_9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1648c258e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1648c258e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1648c258e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1648c258e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1648c258e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3063c11d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3063c11d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1648c258e_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1648c258e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1648c258e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1648c258e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15cd08c5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15cd08c5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15cd08c5b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15cd08c5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1648c258e_9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1648c258e_9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55ed590c8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55ed590c8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15cd08c5b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15cd08c5b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15cd08c5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15cd08c5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dc48ccb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dc48ccb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dc48ccb8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dc48ccb8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www.google.com/search?q=recursion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Relationship Id="rId3" Type="http://schemas.openxmlformats.org/officeDocument/2006/relationships/hyperlink" Target="http://www.youtube.com/watch?v=3WDWH59k1q4" TargetMode="External"/><Relationship Id="rId4" Type="http://schemas.openxmlformats.org/officeDocument/2006/relationships/image" Target="../media/image20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ly/screen" TargetMode="External"/><Relationship Id="rId4" Type="http://schemas.openxmlformats.org/officeDocument/2006/relationships/hyperlink" Target="https://cs50.ly/regist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manual.cs50.io/#string.h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50" name="Google Shape;150;p34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Google Shape;747;p128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8" name="Google Shape;748;p12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2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2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2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2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2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3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google.com/search?q=recursion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numbers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3" name="Google Shape;923;p16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8" name="Google Shape;928;p16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If still standing, go back to step 2.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Google Shape;933;p16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4" name="Google Shape;934;p16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6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0" name="Google Shape;940;p16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1" name="Google Shape;941;p16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6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7" name="Google Shape;947;p16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8" name="Google Shape;948;p16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9" name="Google Shape;949;p166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4" name="Google Shape;954;p16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5" name="Google Shape;955;p16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6" name="Google Shape;956;p16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7" name="Google Shape;957;p167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8" name="Google Shape;958;p167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3" name="Google Shape;963;p16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4" name="Google Shape;964;p16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5" name="Google Shape;965;p168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6" name="Google Shape;966;p168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Google Shape;971;p16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2" name="Google Shape;972;p16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3" name="Google Shape;973;p169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8" name="Google Shape;978;p17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9" name="Google Shape;979;p17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0" name="Google Shape;980;p170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1" name="Google Shape;981;p170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6" name="Google Shape;986;p17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7" name="Google Shape;987;p17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8" name="Google Shape;988;p171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9" name="Google Shape;989;p171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0" name="Google Shape;990;p171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5" name="Google Shape;995;p17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6" name="Google Shape;996;p17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7" name="Google Shape;997;p172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8" name="Google Shape;998;p172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9" name="Google Shape;999;p172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0" name="Google Shape;1000;p172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5" name="Google Shape;1005;p17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6" name="Google Shape;1006;p17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7" name="Google Shape;1007;p173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8" name="Google Shape;1008;p173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9" name="Google Shape;1009;p173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4" name="Google Shape;1014;p17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5" name="Google Shape;1015;p17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6" name="Google Shape;1016;p174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7" name="Google Shape;1017;p174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2" name="Google Shape;1022;p17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3" name="Google Shape;1023;p17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4" name="Google Shape;1024;p17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5" name="Google Shape;1025;p17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Google Shape;1030;p17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1" name="Google Shape;1031;p17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2" name="Google Shape;1032;p17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3" name="Google Shape;1033;p17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8" name="Google Shape;1038;p17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9" name="Google Shape;1039;p17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0" name="Google Shape;1040;p17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p17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6" name="Google Shape;1046;p17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Google Shape;1051;p17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2" name="Google Shape;1052;p17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3" name="Google Shape;1053;p17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8" name="Google Shape;1058;p18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9" name="Google Shape;1059;p18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0" name="Google Shape;1060;p18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1" name="Google Shape;1061;p180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6" name="Google Shape;1066;p18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7" name="Google Shape;1067;p18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8" name="Google Shape;1068;p18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9" name="Google Shape;1069;p18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0" name="Google Shape;1070;p181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" name="Google Shape;1075;p18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6" name="Google Shape;1076;p18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7" name="Google Shape;1077;p18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8" name="Google Shape;1078;p182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9" name="Google Shape;1079;p182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0" name="Google Shape;1080;p182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" name="Google Shape;1085;p18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6" name="Google Shape;1086;p18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7" name="Google Shape;1087;p18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8" name="Google Shape;1088;p183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9" name="Google Shape;1089;p183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00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Google Shape;1094;p18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5" name="Google Shape;1095;p18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6" name="Google Shape;1096;p18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7" name="Google Shape;1097;p184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2" name="Google Shape;1102;p18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3" name="Google Shape;1103;p18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4" name="Google Shape;1104;p18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5" name="Google Shape;1105;p18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06" name="Google Shape;1106;p185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1" name="Google Shape;1111;p18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12" name="Google Shape;1112;p18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13" name="Google Shape;1113;p18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14" name="Google Shape;1114;p18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15" name="Google Shape;1115;p18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16" name="Google Shape;1116;p186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1" name="Google Shape;1121;p18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2" name="Google Shape;1122;p18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3" name="Google Shape;1123;p18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4" name="Google Shape;1124;p187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5" name="Google Shape;1125;p187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6" name="Google Shape;1126;p187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7" name="Google Shape;1127;p187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8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3" name="Google Shape;1133;p18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4" name="Google Shape;1134;p18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5" name="Google Shape;1135;p188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6" name="Google Shape;1136;p188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7" name="Google Shape;1137;p188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2" name="Google Shape;1142;p18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3" name="Google Shape;1143;p18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4" name="Google Shape;1144;p18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5" name="Google Shape;1145;p189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6" name="Google Shape;1146;p189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1" name="Google Shape;1151;p19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2" name="Google Shape;1152;p19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3" name="Google Shape;1153;p19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4" name="Google Shape;1154;p190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5" name="Google Shape;1155;p190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0" name="Google Shape;1160;p19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1" name="Google Shape;1161;p19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2" name="Google Shape;1162;p19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3" name="Google Shape;1163;p19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4" name="Google Shape;1164;p191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9" name="Google Shape;1169;p19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0" name="Google Shape;1170;p19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1" name="Google Shape;1171;p19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2" name="Google Shape;1172;p192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" name="Google Shape;1177;p19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8" name="Google Shape;1178;p19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9" name="Google Shape;1179;p19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00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4" name="Google Shape;1184;p19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5" name="Google Shape;1185;p19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6" name="Google Shape;1186;p19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1" name="Google Shape;1191;p19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2" name="Google Shape;1192;p19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3" name="Google Shape;1193;p19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" name="Google Shape;1198;p19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9" name="Google Shape;1199;p19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0" name="Google Shape;1200;p19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" name="Google Shape;1205;p19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6" name="Google Shape;1206;p19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7" name="Google Shape;1207;p19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" name="Google Shape;1212;p19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3" name="Google Shape;1213;p19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4" name="Google Shape;1214;p19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9" name="Google Shape;1219;p19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0" name="Google Shape;1220;p19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1" name="Google Shape;1221;p19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7" name="Google Shape;1227;p20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2" name="Google Shape;1232;p20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7" name="Google Shape;1237;p20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7" name="Google Shape;1247;p20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8" name="Google Shape;1248;p20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9" name="Google Shape;1249;p204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0" name="Google Shape;1250;p204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1" name="Google Shape;1251;p204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2" name="Google Shape;1252;p204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3" name="Google Shape;1253;p204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4" name="Google Shape;1254;p204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5" name="Google Shape;1255;p20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6" name="Google Shape;1256;p204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204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8" name="Google Shape;1258;p204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9" name="Google Shape;1259;p204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0" name="Google Shape;1260;p204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1" name="Google Shape;1261;p204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6" name="Google Shape;1266;p20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7" name="Google Shape;1267;p20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8" name="Google Shape;1268;p20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9" name="Google Shape;1269;p205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0" name="Google Shape;1270;p205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1" name="Google Shape;1271;p20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2" name="Google Shape;1272;p205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3" name="Google Shape;1273;p205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4" name="Google Shape;1274;p20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5" name="Google Shape;1275;p20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6" name="Google Shape;1276;p205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7" name="Google Shape;1277;p205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8" name="Google Shape;1278;p205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9" name="Google Shape;1279;p205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0" name="Google Shape;1280;p205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i="1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2</a:t>
            </a:r>
            <a:r>
              <a:rPr baseline="30000"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" name="Google Shape;1305;p21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6" name="Google Shape;1306;p21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7" name="Google Shape;1307;p210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8" name="Google Shape;1308;p210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9" name="Google Shape;1309;p210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0" name="Google Shape;1310;p210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1" name="Google Shape;1311;p210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2" name="Google Shape;1312;p210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3" name="Google Shape;1313;p21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4" name="Google Shape;1314;p210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5" name="Google Shape;1315;p210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6" name="Google Shape;1316;p210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7" name="Google Shape;1317;p210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8" name="Google Shape;1318;p210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9" name="Google Shape;1319;p210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7" name="Google Shape;197;p4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4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43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43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3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43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43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43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43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3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3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3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3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3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3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3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3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3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3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3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" name="Google Shape;1349;p21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0" name="Google Shape;1350;p21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1" name="Google Shape;1351;p21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2" name="Google Shape;1352;p216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3" name="Google Shape;1353;p216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4" name="Google Shape;1354;p21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5" name="Google Shape;1355;p216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6" name="Google Shape;1356;p216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7" name="Google Shape;1357;p21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8" name="Google Shape;1358;p21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9" name="Google Shape;1359;p216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0" name="Google Shape;1360;p216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1" name="Google Shape;1361;p21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2" name="Google Shape;1362;p216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3" name="Google Shape;1363;p216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rgbClr val="FFFF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s://www.youtube.com/watch?v=ZZuD6iUe3Pc." id="1368" name="Google Shape;1368;p217" title="Visualization and Comparison of Sorting Algorithms - Rand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Visit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cs50.ly/screen</a:t>
            </a:r>
            <a:r>
              <a:rPr lang="en" sz="1700">
                <a:solidFill>
                  <a:schemeClr val="dk1"/>
                </a:solidFill>
              </a:rPr>
              <a:t> to view projector on your laptop and ask questions via chat.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b="1" lang="en" sz="1700">
                <a:solidFill>
                  <a:schemeClr val="dk1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last week, ask Carter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Brownies</a:t>
            </a:r>
            <a:r>
              <a:rPr lang="en" sz="1700">
                <a:solidFill>
                  <a:schemeClr val="dk1"/>
                </a:solidFill>
              </a:rPr>
              <a:t> for snacks today!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CS50 Lunch this Friday but yes next week.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 learn about "prompt engineering," register for </a:t>
            </a:r>
            <a:r>
              <a:rPr b="1" lang="en" sz="1700">
                <a:solidFill>
                  <a:schemeClr val="dk1"/>
                </a:solidFill>
              </a:rPr>
              <a:t>Ready Player 50</a:t>
            </a:r>
            <a:r>
              <a:rPr lang="en" sz="1700">
                <a:solidFill>
                  <a:schemeClr val="dk1"/>
                </a:solidFill>
              </a:rPr>
              <a:t>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cs50.ly/register</a:t>
            </a:r>
            <a:r>
              <a:rPr lang="en" sz="1700">
                <a:solidFill>
                  <a:schemeClr val="dk1"/>
                </a:solidFill>
              </a:rPr>
              <a:t>!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b="1" lang="en" sz="1700">
                <a:solidFill>
                  <a:schemeClr val="dk1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44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45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4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47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47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7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7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7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7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7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7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48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49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2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2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2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2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9" name="Google Shape;309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emoji coming soon!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5" y="0"/>
            <a:ext cx="8778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7" name="Google Shape;397;p69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69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0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07" name="Google Shape;407;p70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08" name="Google Shape;408;p70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5" name="Google Shape;415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8" name="Google Shape;418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5" name="Google Shape;425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3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5" name="Google Shape;435;p73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4" name="Google Shape;444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5" name="Google Shape;445;p74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47" name="Google Shape;4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/>
              <a:t>O</a:t>
            </a:r>
            <a:endParaRPr i="1" sz="6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how to think algorithmically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manual.cs50.io/#string.h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9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54" name="Google Shape;554;p9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6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61" name="Google Shape;561;p9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97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68" name="Google Shape;568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8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5" name="Google Shape;575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6" name="Google Shape;576;p98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9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3" name="Google Shape;583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99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857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7" name="Google Shape;597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8" name="Google Shape;598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r>
              <a:rPr lang="en"/>
              <a:t> sort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" name="Google Shape;624;p10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5" name="Google Shape;625;p10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0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0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0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0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0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5" name="Google Shape;695;p119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{A93259C7-6111-4880-8DBD-4BACAD02A45B}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6" name="Google Shape;696;p11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1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1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1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